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8" r:id="rId11"/>
    <p:sldId id="263" r:id="rId12"/>
    <p:sldId id="264" r:id="rId13"/>
    <p:sldId id="265" r:id="rId14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i41gN9DPnYT+XIIwy6s+GANvfX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65" autoAdjust="0"/>
    <p:restoredTop sz="94660"/>
  </p:normalViewPr>
  <p:slideViewPr>
    <p:cSldViewPr snapToGrid="0">
      <p:cViewPr varScale="1">
        <p:scale>
          <a:sx n="96" d="100"/>
          <a:sy n="96" d="100"/>
        </p:scale>
        <p:origin x="485" y="7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FE3D3D84-5AAC-FD21-8A9C-B0774182F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e90731317_0_275:notes">
            <a:extLst>
              <a:ext uri="{FF2B5EF4-FFF2-40B4-BE49-F238E27FC236}">
                <a16:creationId xmlns:a16="http://schemas.microsoft.com/office/drawing/2014/main" id="{8536E443-8D48-D2C8-3319-334A1E988C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2ee90731317_0_275:notes">
            <a:extLst>
              <a:ext uri="{FF2B5EF4-FFF2-40B4-BE49-F238E27FC236}">
                <a16:creationId xmlns:a16="http://schemas.microsoft.com/office/drawing/2014/main" id="{EC024BE7-26FD-B400-9C4E-010CDD60C8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0102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e90731317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2ee90731317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e90731317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g2ee90731317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0" name="Google Shape;13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ee90731317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" name="Google Shape;81;g2ee90731317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ee90731317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g2ee90731317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e90731317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2ee90731317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e90731317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g2ee90731317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e90731317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2ee90731317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9E2D30AC-ABFC-29A8-A935-C1859F108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e90731317_0_275:notes">
            <a:extLst>
              <a:ext uri="{FF2B5EF4-FFF2-40B4-BE49-F238E27FC236}">
                <a16:creationId xmlns:a16="http://schemas.microsoft.com/office/drawing/2014/main" id="{29DDC043-9562-09F6-54D5-811374E1A5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2ee90731317_0_275:notes">
            <a:extLst>
              <a:ext uri="{FF2B5EF4-FFF2-40B4-BE49-F238E27FC236}">
                <a16:creationId xmlns:a16="http://schemas.microsoft.com/office/drawing/2014/main" id="{A7E092A8-228F-4805-9ED5-E24BBDE576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0550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78D487B1-7290-469A-6F9F-3834F813D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e90731317_0_275:notes">
            <a:extLst>
              <a:ext uri="{FF2B5EF4-FFF2-40B4-BE49-F238E27FC236}">
                <a16:creationId xmlns:a16="http://schemas.microsoft.com/office/drawing/2014/main" id="{A7B72511-40DB-1AC5-CE19-41C1343DE7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2ee90731317_0_275:notes">
            <a:extLst>
              <a:ext uri="{FF2B5EF4-FFF2-40B4-BE49-F238E27FC236}">
                <a16:creationId xmlns:a16="http://schemas.microsoft.com/office/drawing/2014/main" id="{58AF75F1-E63C-0176-64E6-02867BF07D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2631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ee90731317_0_169"/>
          <p:cNvSpPr txBox="1">
            <a:spLocks noGrp="1"/>
          </p:cNvSpPr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g2ee90731317_0_169"/>
          <p:cNvSpPr txBox="1">
            <a:spLocks noGrp="1"/>
          </p:cNvSpPr>
          <p:nvPr>
            <p:ph type="subTitle" idx="1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g2ee90731317_0_169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ee90731317_0_195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g2ee90731317_0_195"/>
          <p:cNvSpPr txBox="1">
            <a:spLocks noGrp="1"/>
          </p:cNvSpPr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g2ee90731317_0_195"/>
          <p:cNvSpPr txBox="1">
            <a:spLocks noGrp="1"/>
          </p:cNvSpPr>
          <p:nvPr>
            <p:ph type="subTitle" idx="1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g2ee90731317_0_195"/>
          <p:cNvSpPr txBox="1">
            <a:spLocks noGrp="1"/>
          </p:cNvSpPr>
          <p:nvPr>
            <p:ph type="body" idx="2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2ee90731317_0_19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ee90731317_0_201"/>
          <p:cNvSpPr txBox="1">
            <a:spLocks noGrp="1"/>
          </p:cNvSpPr>
          <p:nvPr>
            <p:ph type="body" idx="1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5" name="Google Shape;55;g2ee90731317_0_201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e90731317_0_204"/>
          <p:cNvSpPr txBox="1">
            <a:spLocks noGrp="1"/>
          </p:cNvSpPr>
          <p:nvPr>
            <p:ph type="title" hasCustomPrompt="1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g2ee90731317_0_204"/>
          <p:cNvSpPr txBox="1">
            <a:spLocks noGrp="1"/>
          </p:cNvSpPr>
          <p:nvPr>
            <p:ph type="body" idx="1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g2ee90731317_0_204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ee90731317_0_210"/>
          <p:cNvSpPr txBox="1">
            <a:spLocks noGrp="1"/>
          </p:cNvSpPr>
          <p:nvPr>
            <p:ph type="dt" idx="10"/>
          </p:nvPr>
        </p:nvSpPr>
        <p:spPr>
          <a:xfrm>
            <a:off x="6172200" y="5143500"/>
            <a:ext cx="2514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g2ee90731317_0_210"/>
          <p:cNvSpPr txBox="1">
            <a:spLocks noGrp="1"/>
          </p:cNvSpPr>
          <p:nvPr>
            <p:ph type="ftr" idx="11"/>
          </p:nvPr>
        </p:nvSpPr>
        <p:spPr>
          <a:xfrm>
            <a:off x="457199" y="5143500"/>
            <a:ext cx="3352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g2ee90731317_0_210"/>
          <p:cNvSpPr txBox="1">
            <a:spLocks noGrp="1"/>
          </p:cNvSpPr>
          <p:nvPr>
            <p:ph type="sldNum" idx="12"/>
          </p:nvPr>
        </p:nvSpPr>
        <p:spPr>
          <a:xfrm>
            <a:off x="3810000" y="5143500"/>
            <a:ext cx="1828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21" name="Google Shape;21;g2ee90731317_0_210"/>
          <p:cNvSpPr txBox="1">
            <a:spLocks noGrp="1"/>
          </p:cNvSpPr>
          <p:nvPr>
            <p:ph type="title"/>
          </p:nvPr>
        </p:nvSpPr>
        <p:spPr>
          <a:xfrm>
            <a:off x="1793289" y="3643473"/>
            <a:ext cx="6512400" cy="9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4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2ee90731317_0_210"/>
          <p:cNvSpPr txBox="1">
            <a:spLocks noGrp="1"/>
          </p:cNvSpPr>
          <p:nvPr>
            <p:ph type="body" idx="1"/>
          </p:nvPr>
        </p:nvSpPr>
        <p:spPr>
          <a:xfrm>
            <a:off x="1143000" y="609600"/>
            <a:ext cx="64008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719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●"/>
              <a:defRPr/>
            </a:lvl1pPr>
            <a:lvl2pPr marL="914400" lvl="1" indent="-37719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○"/>
              <a:defRPr/>
            </a:lvl2pPr>
            <a:lvl3pPr marL="1371600" lvl="2" indent="-377189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■"/>
              <a:defRPr/>
            </a:lvl3pPr>
            <a:lvl4pPr marL="1828800" lvl="3" indent="-377189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●"/>
              <a:defRPr/>
            </a:lvl4pPr>
            <a:lvl5pPr marL="2286000" lvl="4" indent="-377189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○"/>
              <a:defRPr/>
            </a:lvl5pPr>
            <a:lvl6pPr marL="2743200" lvl="5" indent="-377189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■"/>
              <a:defRPr/>
            </a:lvl6pPr>
            <a:lvl7pPr marL="3200400" lvl="6" indent="-377189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●"/>
              <a:defRPr/>
            </a:lvl7pPr>
            <a:lvl8pPr marL="3657600" lvl="7" indent="-37719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340"/>
              <a:buChar char="○"/>
              <a:defRPr/>
            </a:lvl8pPr>
            <a:lvl9pPr marL="4114800" lvl="8" indent="-377190" algn="l">
              <a:lnSpc>
                <a:spcPct val="115000"/>
              </a:lnSpc>
              <a:spcBef>
                <a:spcPts val="360"/>
              </a:spcBef>
              <a:spcAft>
                <a:spcPts val="300"/>
              </a:spcAft>
              <a:buSzPts val="234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ee90731317_0_208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ee90731317_0_173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g2ee90731317_0_173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ee90731317_0_17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2ee90731317_0_176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g2ee90731317_0_176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ee90731317_0_180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g2ee90731317_0_180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39999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g2ee90731317_0_180"/>
          <p:cNvSpPr txBox="1">
            <a:spLocks noGrp="1"/>
          </p:cNvSpPr>
          <p:nvPr>
            <p:ph type="body" idx="2"/>
          </p:nvPr>
        </p:nvSpPr>
        <p:spPr>
          <a:xfrm>
            <a:off x="4832400" y="1280528"/>
            <a:ext cx="39999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2ee90731317_0_180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2ee90731317_0_185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g2ee90731317_0_18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ee90731317_0_188"/>
          <p:cNvSpPr txBox="1">
            <a:spLocks noGrp="1"/>
          </p:cNvSpPr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g2ee90731317_0_188"/>
          <p:cNvSpPr txBox="1">
            <a:spLocks noGrp="1"/>
          </p:cNvSpPr>
          <p:nvPr>
            <p:ph type="body" idx="1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g2ee90731317_0_188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ee90731317_0_192"/>
          <p:cNvSpPr txBox="1">
            <a:spLocks noGrp="1"/>
          </p:cNvSpPr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g2ee90731317_0_192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ee90731317_0_165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2ee90731317_0_165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2ee90731317_0_16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ctrTitle"/>
          </p:nvPr>
        </p:nvSpPr>
        <p:spPr>
          <a:xfrm>
            <a:off x="-125" y="1893600"/>
            <a:ext cx="9144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44"/>
              <a:buNone/>
            </a:pPr>
            <a:r>
              <a:rPr lang="en-IN" sz="27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Engineering</a:t>
            </a:r>
            <a:endParaRPr sz="27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8288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144"/>
              <a:buNone/>
            </a:pPr>
            <a:endParaRPr sz="3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"/>
          <p:cNvSpPr txBox="1"/>
          <p:nvPr/>
        </p:nvSpPr>
        <p:spPr>
          <a:xfrm>
            <a:off x="5740841" y="4760144"/>
            <a:ext cx="3189583" cy="661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Prepared By:</a:t>
            </a:r>
            <a:br>
              <a:rPr lang="en-IN" sz="1900" b="0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1800" b="0" i="0" u="none" strike="noStrike" cap="none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Tanvi Khokhariya</a:t>
            </a:r>
            <a:r>
              <a:rPr lang="en-IN" sz="1800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1800" b="0" i="0" u="none" strike="noStrike" cap="none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1800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220002041</a:t>
            </a:r>
            <a:r>
              <a:rPr lang="en-IN" sz="1800" b="0" i="0" u="none" strike="noStrike" cap="none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2600" b="0" i="0" u="none" strike="noStrike" cap="none" dirty="0">
              <a:solidFill>
                <a:srgbClr val="34110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6" name="Google Shape;6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4600" y="306000"/>
            <a:ext cx="1569899" cy="15698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>
            <a:spLocks noGrp="1"/>
          </p:cNvSpPr>
          <p:nvPr>
            <p:ph type="subTitle" idx="1"/>
          </p:nvPr>
        </p:nvSpPr>
        <p:spPr>
          <a:xfrm>
            <a:off x="-125" y="3811927"/>
            <a:ext cx="9143999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buSzPts val="5200"/>
            </a:pPr>
            <a:r>
              <a:rPr lang="en-IN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US" sz="2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Placement Record Management System</a:t>
            </a:r>
            <a:r>
              <a:rPr lang="en-IN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</a:t>
            </a:r>
            <a:endParaRPr sz="4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"/>
          <p:cNvSpPr/>
          <p:nvPr/>
        </p:nvSpPr>
        <p:spPr>
          <a:xfrm>
            <a:off x="-75" y="2571750"/>
            <a:ext cx="9144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 Project</a:t>
            </a:r>
            <a:endParaRPr sz="32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"/>
          <p:cNvSpPr txBox="1"/>
          <p:nvPr/>
        </p:nvSpPr>
        <p:spPr>
          <a:xfrm>
            <a:off x="1" y="3214675"/>
            <a:ext cx="9144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55000" lnSpcReduction="2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ill Sans"/>
              <a:buNone/>
            </a:pPr>
            <a:r>
              <a:rPr lang="en-IN" sz="4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Semester  - VII</a:t>
            </a:r>
            <a:endParaRPr sz="4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367650" y="4779475"/>
            <a:ext cx="37551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By:</a:t>
            </a:r>
            <a:br>
              <a:rPr lang="en-IN" sz="1900" b="0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1800" dirty="0">
                <a:solidFill>
                  <a:srgbClr val="34110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Devangi Rasikbhai Paneri</a:t>
            </a:r>
            <a:endParaRPr sz="19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1" name="Google Shape;71;p1"/>
          <p:cNvCxnSpPr/>
          <p:nvPr/>
        </p:nvCxnSpPr>
        <p:spPr>
          <a:xfrm rot="10800000" flipH="1">
            <a:off x="531628" y="2464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41C9DC47-F629-9568-1DC3-8D29EFF8E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e90731317_0_275">
            <a:extLst>
              <a:ext uri="{FF2B5EF4-FFF2-40B4-BE49-F238E27FC236}">
                <a16:creationId xmlns:a16="http://schemas.microsoft.com/office/drawing/2014/main" id="{A0C9BB18-13FB-6953-B886-7EB199995C66}"/>
              </a:ext>
            </a:extLst>
          </p:cNvPr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Diagrams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3" name="Google Shape;113;g2ee90731317_0_275">
            <a:extLst>
              <a:ext uri="{FF2B5EF4-FFF2-40B4-BE49-F238E27FC236}">
                <a16:creationId xmlns:a16="http://schemas.microsoft.com/office/drawing/2014/main" id="{6133F263-961F-41C5-138F-4B76E46A91BE}"/>
              </a:ext>
            </a:extLst>
          </p:cNvPr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55FD455-AD6D-E023-685A-22C8E2D6BACA}"/>
              </a:ext>
            </a:extLst>
          </p:cNvPr>
          <p:cNvSpPr txBox="1"/>
          <p:nvPr/>
        </p:nvSpPr>
        <p:spPr>
          <a:xfrm>
            <a:off x="455428" y="1160890"/>
            <a:ext cx="4116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33777B-8E92-6DE0-0198-997E657C5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917" y="1640550"/>
            <a:ext cx="6758609" cy="37454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0044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e90731317_0_281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Plans and Roadmap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0" name="Google Shape;120;g2ee90731317_0_281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248EC235-62B8-F8BA-18F8-F73F769261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5428" y="1076795"/>
            <a:ext cx="81657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Plans: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Integration with college ERP systems.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Advanced analytics for placement trends.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Resume upload and automated job recommendation system.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Roadmap: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Used: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Python, Tkinter/HTML-CSS-JS, MySQL/SQLite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Steps: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Database design and setup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GUI / Web interface development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Data input forms and validation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Filtering and report generation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Testing and deployment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Roadmap: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Pilot → Feedback → Full deployment → Maintenance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e90731317_0_287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7" name="Google Shape;127;g2ee90731317_0_287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6BC748-6DF3-A782-336E-C987F1DCA4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5428" y="1199854"/>
            <a:ext cx="81657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system simplifies placement tracking and reporting.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Eliminates manual errors and ensures data integrity.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Enhances user experience for both admins and students.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 Provides a reliable platform for long-term placement management.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13,740 Thank You Stock Videos, Footage, &amp; 4K Video Clips - Getty Images | Thank  you card, Appreciation, Gratitude">
            <a:extLst>
              <a:ext uri="{FF2B5EF4-FFF2-40B4-BE49-F238E27FC236}">
                <a16:creationId xmlns:a16="http://schemas.microsoft.com/office/drawing/2014/main" id="{328E195D-0039-953D-3B00-9FF0CCB26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800100"/>
            <a:ext cx="6989197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body" idx="1"/>
          </p:nvPr>
        </p:nvSpPr>
        <p:spPr>
          <a:xfrm>
            <a:off x="455428" y="1177313"/>
            <a:ext cx="8221048" cy="4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744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Project Overview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Objectives and Scope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Challenges and Solutions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Diagrams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Implementation and Roadmap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Future Plans 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000" dirty="0">
              <a:solidFill>
                <a:schemeClr val="tx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400"/>
              <a:buFont typeface="Times New Roman"/>
              <a:buChar char="●"/>
            </a:pPr>
            <a:r>
              <a:rPr lang="en-IN" sz="2000" dirty="0">
                <a:solidFill>
                  <a:schemeClr val="tx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20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8" name="Google Shape;78;p2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e90731317_0_235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5" name="Google Shape;85;g2ee90731317_0_235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1D0729-B880-605D-A56F-42BA0BA200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5428" y="1281213"/>
            <a:ext cx="816570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Placement records are essential for both students and institutions.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They help track student performance and career opportunities.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Manual record-keeping is slow, inefficient, and prone to errors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Retrieving and updating data manually takes significant time and effort.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Inaccurate or inconsistent records can lead to confusion and loss of information.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An automated system is needed to manage placement data efficiently.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This project aims to simplify placement tracking with accuracy and easy    accessibility.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It provides a centralized platform for storing and managing placement data.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The system enables quick generation of reports and insights for better decision-making.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ee90731317_0_299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2" name="Google Shape;92;g2ee90731317_0_299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B24513BE-B9C0-72FA-D96F-D863B7DD7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428" y="1246590"/>
            <a:ext cx="8165700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7719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7719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77189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77189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77189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77189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77189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7719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34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77190" algn="l" rtl="0">
              <a:lnSpc>
                <a:spcPct val="115000"/>
              </a:lnSpc>
              <a:spcBef>
                <a:spcPts val="360"/>
              </a:spcBef>
              <a:spcAft>
                <a:spcPts val="300"/>
              </a:spcAft>
              <a:buClr>
                <a:schemeClr val="dk2"/>
              </a:buClr>
              <a:buSzPts val="234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The College Placement Record Management System is a web-based application designed to manage placement data efficiently.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It stores detailed information about students, companies, job positions, and placement records.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The system allows easy addition, updating, and deletion of placement records by authorized users.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Users can filter, sort, and search records quickly based on different criteria like branch, year, or company.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Reports can be generated and exported for analysis or official purposes.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It provides secure access, ensuring data integrity and confidentiality.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The system reduces manual effort and minimizes errors compared to traditional record-keeping methods.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e90731317_0_241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 and Scope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9" name="Google Shape;99;g2ee90731317_0_241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1DB7B-47CE-CB09-E4CF-4700BA09C1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5428" y="1281209"/>
            <a:ext cx="816570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s: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Automate placement record management.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 manual errors and improve data integrity.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Enable quick access to placement information.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Provide secure and centralized storage of data.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Admin and user modules for data entry and viewing.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Filtering, sorting, and exporting reports.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Scalable to include multiple departments and years.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Can be enhanced with analytics and job recommendation features in the future.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ee90731317_0_261"/>
          <p:cNvSpPr txBox="1"/>
          <p:nvPr/>
        </p:nvSpPr>
        <p:spPr>
          <a:xfrm>
            <a:off x="403000" y="304800"/>
            <a:ext cx="8741100" cy="11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Challenges and Solutions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6" name="Google Shape;106;g2ee90731317_0_261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617E0D-FBF7-85A3-BA8F-6585913371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526052"/>
              </p:ext>
            </p:extLst>
          </p:nvPr>
        </p:nvGraphicFramePr>
        <p:xfrm>
          <a:off x="532737" y="1542553"/>
          <a:ext cx="8088392" cy="340681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4054746">
                  <a:extLst>
                    <a:ext uri="{9D8B030D-6E8A-4147-A177-3AD203B41FA5}">
                      <a16:colId xmlns:a16="http://schemas.microsoft.com/office/drawing/2014/main" val="3476235216"/>
                    </a:ext>
                  </a:extLst>
                </a:gridCol>
                <a:gridCol w="4033646">
                  <a:extLst>
                    <a:ext uri="{9D8B030D-6E8A-4147-A177-3AD203B41FA5}">
                      <a16:colId xmlns:a16="http://schemas.microsoft.com/office/drawing/2014/main" val="17744321"/>
                    </a:ext>
                  </a:extLst>
                </a:gridCol>
              </a:tblGrid>
              <a:tr h="5470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b="1" dirty="0"/>
                        <a:t>Challenges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000" dirty="0"/>
                        <a:t>Solutions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0968352"/>
                  </a:ext>
                </a:extLst>
              </a:tr>
              <a:tr h="714931">
                <a:tc>
                  <a:txBody>
                    <a:bodyPr/>
                    <a:lstStyle/>
                    <a:p>
                      <a:r>
                        <a:rPr lang="en-IN" sz="2000" dirty="0"/>
                        <a:t>Manual record-keeping errors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Implement digital database with validation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64695"/>
                  </a:ext>
                </a:extLst>
              </a:tr>
              <a:tr h="714931">
                <a:tc>
                  <a:txBody>
                    <a:bodyPr/>
                    <a:lstStyle/>
                    <a:p>
                      <a:r>
                        <a:rPr lang="en-IN" sz="2000" dirty="0"/>
                        <a:t>Time-consuming report generation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Automated filtering and export features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561426"/>
                  </a:ext>
                </a:extLst>
              </a:tr>
              <a:tr h="714931">
                <a:tc>
                  <a:txBody>
                    <a:bodyPr/>
                    <a:lstStyle/>
                    <a:p>
                      <a:r>
                        <a:rPr lang="en-IN" sz="2000" dirty="0"/>
                        <a:t>Data inconsistency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Centralized storage with controlled access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66636"/>
                  </a:ext>
                </a:extLst>
              </a:tr>
              <a:tr h="714931">
                <a:tc>
                  <a:txBody>
                    <a:bodyPr/>
                    <a:lstStyle/>
                    <a:p>
                      <a:r>
                        <a:rPr lang="en-US" sz="2000" dirty="0"/>
                        <a:t>Difficulty in tracking placement trends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Dashboard with analytics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4606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e90731317_0_275"/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Diagrams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3" name="Google Shape;113;g2ee90731317_0_275"/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F02C264-A1E3-66D2-6DED-64367DF88550}"/>
              </a:ext>
            </a:extLst>
          </p:cNvPr>
          <p:cNvSpPr txBox="1"/>
          <p:nvPr/>
        </p:nvSpPr>
        <p:spPr>
          <a:xfrm>
            <a:off x="455428" y="1240400"/>
            <a:ext cx="4116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Diagram:</a:t>
            </a:r>
          </a:p>
        </p:txBody>
      </p:sp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56EA7AAB-F7A6-6793-8E93-9D003FEC8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89" y="1887470"/>
            <a:ext cx="4429373" cy="2952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775B01-281B-1732-718D-5E424B093E0B}"/>
              </a:ext>
            </a:extLst>
          </p:cNvPr>
          <p:cNvSpPr txBox="1"/>
          <p:nvPr/>
        </p:nvSpPr>
        <p:spPr>
          <a:xfrm>
            <a:off x="5091039" y="1240399"/>
            <a:ext cx="4052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170A0D-271E-A28A-C389-91F784944B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550" y="1608748"/>
            <a:ext cx="3634740" cy="3634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CED364DC-78AF-B7B8-C408-619B3FD81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e90731317_0_275">
            <a:extLst>
              <a:ext uri="{FF2B5EF4-FFF2-40B4-BE49-F238E27FC236}">
                <a16:creationId xmlns:a16="http://schemas.microsoft.com/office/drawing/2014/main" id="{88C38092-CAFA-2894-7FA9-C0D8F5D393A3}"/>
              </a:ext>
            </a:extLst>
          </p:cNvPr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Diagrams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3" name="Google Shape;113;g2ee90731317_0_275">
            <a:extLst>
              <a:ext uri="{FF2B5EF4-FFF2-40B4-BE49-F238E27FC236}">
                <a16:creationId xmlns:a16="http://schemas.microsoft.com/office/drawing/2014/main" id="{FF5C176B-16C1-73EF-2784-28510C35FC1D}"/>
              </a:ext>
            </a:extLst>
          </p:cNvPr>
          <p:cNvCxnSpPr/>
          <p:nvPr/>
        </p:nvCxnSpPr>
        <p:spPr>
          <a:xfrm rot="10800000" flipH="1">
            <a:off x="455428" y="102038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4748502-C487-2ECB-E432-318E8BEE85B9}"/>
              </a:ext>
            </a:extLst>
          </p:cNvPr>
          <p:cNvSpPr txBox="1"/>
          <p:nvPr/>
        </p:nvSpPr>
        <p:spPr>
          <a:xfrm>
            <a:off x="455428" y="1232449"/>
            <a:ext cx="4116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275C8-E6C8-F3F7-E1EE-6B057E9F150A}"/>
              </a:ext>
            </a:extLst>
          </p:cNvPr>
          <p:cNvSpPr txBox="1"/>
          <p:nvPr/>
        </p:nvSpPr>
        <p:spPr>
          <a:xfrm>
            <a:off x="4762831" y="1232448"/>
            <a:ext cx="4381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AA718E-F284-8B04-5A9E-73CF48F149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00" y="1640980"/>
            <a:ext cx="3160429" cy="3846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C42030-0DBE-5ADB-F402-E3A202E27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148" y="1653053"/>
            <a:ext cx="4030980" cy="3376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5416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EBBE5A04-D919-0B10-B46B-8DDC8385C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e90731317_0_275">
            <a:extLst>
              <a:ext uri="{FF2B5EF4-FFF2-40B4-BE49-F238E27FC236}">
                <a16:creationId xmlns:a16="http://schemas.microsoft.com/office/drawing/2014/main" id="{A641BCD4-7B54-0681-4891-7BAAF189BDF0}"/>
              </a:ext>
            </a:extLst>
          </p:cNvPr>
          <p:cNvSpPr txBox="1"/>
          <p:nvPr/>
        </p:nvSpPr>
        <p:spPr>
          <a:xfrm>
            <a:off x="403000" y="304800"/>
            <a:ext cx="8741100" cy="6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IN" sz="3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Diagrams</a:t>
            </a:r>
            <a:endParaRPr sz="3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3" name="Google Shape;113;g2ee90731317_0_275">
            <a:extLst>
              <a:ext uri="{FF2B5EF4-FFF2-40B4-BE49-F238E27FC236}">
                <a16:creationId xmlns:a16="http://schemas.microsoft.com/office/drawing/2014/main" id="{1D41D21A-8153-993F-AFDB-E08FB1B36562}"/>
              </a:ext>
            </a:extLst>
          </p:cNvPr>
          <p:cNvCxnSpPr/>
          <p:nvPr/>
        </p:nvCxnSpPr>
        <p:spPr>
          <a:xfrm rot="10800000" flipH="1">
            <a:off x="455428" y="940874"/>
            <a:ext cx="8165700" cy="31800"/>
          </a:xfrm>
          <a:prstGeom prst="straightConnector1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E716592-C8B7-A77E-C75C-DFC507BC04CD}"/>
              </a:ext>
            </a:extLst>
          </p:cNvPr>
          <p:cNvSpPr txBox="1"/>
          <p:nvPr/>
        </p:nvSpPr>
        <p:spPr>
          <a:xfrm>
            <a:off x="455428" y="1208596"/>
            <a:ext cx="4116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Diagram: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18530B-7AAC-0802-A0F3-EAACC8612E07}"/>
              </a:ext>
            </a:extLst>
          </p:cNvPr>
          <p:cNvSpPr txBox="1"/>
          <p:nvPr/>
        </p:nvSpPr>
        <p:spPr>
          <a:xfrm>
            <a:off x="4720591" y="1208595"/>
            <a:ext cx="4423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E-R Diagram:</a:t>
            </a:r>
          </a:p>
        </p:txBody>
      </p:sp>
      <p:pic>
        <p:nvPicPr>
          <p:cNvPr id="5" name="Picture 4" descr="Generated image">
            <a:extLst>
              <a:ext uri="{FF2B5EF4-FFF2-40B4-BE49-F238E27FC236}">
                <a16:creationId xmlns:a16="http://schemas.microsoft.com/office/drawing/2014/main" id="{2BF34EEA-42DD-298B-C115-B52800A3A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96" y="1596673"/>
            <a:ext cx="2425480" cy="3638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Generated image">
            <a:extLst>
              <a:ext uri="{FF2B5EF4-FFF2-40B4-BE49-F238E27FC236}">
                <a16:creationId xmlns:a16="http://schemas.microsoft.com/office/drawing/2014/main" id="{9A7DAEEA-A5BD-A37B-4CCD-DA909227C6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439" y="1825187"/>
            <a:ext cx="4423410" cy="29489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22107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549</Words>
  <Application>Microsoft Office PowerPoint</Application>
  <PresentationFormat>On-screen Show (16:10)</PresentationFormat>
  <Paragraphs>91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</vt:lpstr>
      <vt:lpstr>Times New Roman</vt:lpstr>
      <vt:lpstr>Simple Light</vt:lpstr>
      <vt:lpstr>Department of Computer Engineering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Tanvi Khokhariya</cp:lastModifiedBy>
  <cp:revision>6</cp:revision>
  <dcterms:created xsi:type="dcterms:W3CDTF">2021-08-09T09:56:38Z</dcterms:created>
  <dcterms:modified xsi:type="dcterms:W3CDTF">2025-09-14T04:04:15Z</dcterms:modified>
</cp:coreProperties>
</file>